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18"/>
  </p:notesMasterIdLst>
  <p:handoutMasterIdLst>
    <p:handoutMasterId r:id="rId19"/>
  </p:handoutMasterIdLst>
  <p:sldIdLst>
    <p:sldId id="259" r:id="rId7"/>
    <p:sldId id="261" r:id="rId8"/>
    <p:sldId id="267" r:id="rId9"/>
    <p:sldId id="268" r:id="rId10"/>
    <p:sldId id="271" r:id="rId11"/>
    <p:sldId id="270" r:id="rId12"/>
    <p:sldId id="269" r:id="rId13"/>
    <p:sldId id="272" r:id="rId14"/>
    <p:sldId id="264" r:id="rId15"/>
    <p:sldId id="265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9B35A-CDA6-490A-B2F2-2578284191BA}" v="39" dt="2023-06-16T00:36:22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Joseph Houghes" userId="a7592c1c19fa598e" providerId="LiveId" clId="{19C9B35A-CDA6-490A-B2F2-2578284191BA}"/>
    <pc:docChg chg="undo redo custSel addSld delSld modSld sldOrd modMainMaster">
      <pc:chgData name="Joseph Houghes" userId="a7592c1c19fa598e" providerId="LiveId" clId="{19C9B35A-CDA6-490A-B2F2-2578284191BA}" dt="2023-06-16T00:38:46.435" v="384" actId="47"/>
      <pc:docMkLst>
        <pc:docMk/>
      </pc:docMkLst>
      <pc:sldChg chg="modSp mod modTransition">
        <pc:chgData name="Joseph Houghes" userId="a7592c1c19fa598e" providerId="LiveId" clId="{19C9B35A-CDA6-490A-B2F2-2578284191BA}" dt="2023-06-16T00:37:14.935" v="378" actId="20577"/>
        <pc:sldMkLst>
          <pc:docMk/>
          <pc:sldMk cId="2970004164" sldId="259"/>
        </pc:sldMkLst>
        <pc:spChg chg="mod">
          <ac:chgData name="Joseph Houghes" userId="a7592c1c19fa598e" providerId="LiveId" clId="{19C9B35A-CDA6-490A-B2F2-2578284191BA}" dt="2023-06-16T00:37:14.935" v="378" actId="2057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Joseph Houghes" userId="a7592c1c19fa598e" providerId="LiveId" clId="{19C9B35A-CDA6-490A-B2F2-2578284191BA}" dt="2023-06-12T18:50:20.778" v="10" actId="20577"/>
          <ac:spMkLst>
            <pc:docMk/>
            <pc:sldMk cId="2970004164" sldId="259"/>
            <ac:spMk id="3" creationId="{FB22B504-146E-1966-17CE-BB797BC6083D}"/>
          </ac:spMkLst>
        </pc:spChg>
      </pc:sldChg>
      <pc:sldChg chg="del mod modTransition modShow">
        <pc:chgData name="Joseph Houghes" userId="a7592c1c19fa598e" providerId="LiveId" clId="{19C9B35A-CDA6-490A-B2F2-2578284191BA}" dt="2023-06-16T00:38:44.313" v="381" actId="47"/>
        <pc:sldMkLst>
          <pc:docMk/>
          <pc:sldMk cId="1101361508" sldId="260"/>
        </pc:sldMkLst>
      </pc:sldChg>
      <pc:sldChg chg="modTransition">
        <pc:chgData name="Joseph Houghes" userId="a7592c1c19fa598e" providerId="LiveId" clId="{19C9B35A-CDA6-490A-B2F2-2578284191BA}" dt="2023-06-16T00:34:10.370" v="319"/>
        <pc:sldMkLst>
          <pc:docMk/>
          <pc:sldMk cId="3984835757" sldId="261"/>
        </pc:sldMkLst>
      </pc:sldChg>
      <pc:sldChg chg="del mod modTransition modShow">
        <pc:chgData name="Joseph Houghes" userId="a7592c1c19fa598e" providerId="LiveId" clId="{19C9B35A-CDA6-490A-B2F2-2578284191BA}" dt="2023-06-16T00:38:46.435" v="384" actId="47"/>
        <pc:sldMkLst>
          <pc:docMk/>
          <pc:sldMk cId="2416780850" sldId="262"/>
        </pc:sldMkLst>
      </pc:sldChg>
      <pc:sldChg chg="del mod modTransition modShow">
        <pc:chgData name="Joseph Houghes" userId="a7592c1c19fa598e" providerId="LiveId" clId="{19C9B35A-CDA6-490A-B2F2-2578284191BA}" dt="2023-06-16T00:38:45.234" v="382" actId="47"/>
        <pc:sldMkLst>
          <pc:docMk/>
          <pc:sldMk cId="3422363708" sldId="263"/>
        </pc:sldMkLst>
      </pc:sldChg>
      <pc:sldChg chg="modTransition">
        <pc:chgData name="Joseph Houghes" userId="a7592c1c19fa598e" providerId="LiveId" clId="{19C9B35A-CDA6-490A-B2F2-2578284191BA}" dt="2023-06-16T00:34:10.370" v="319"/>
        <pc:sldMkLst>
          <pc:docMk/>
          <pc:sldMk cId="3317259441" sldId="264"/>
        </pc:sldMkLst>
      </pc:sldChg>
      <pc:sldChg chg="modTransition">
        <pc:chgData name="Joseph Houghes" userId="a7592c1c19fa598e" providerId="LiveId" clId="{19C9B35A-CDA6-490A-B2F2-2578284191BA}" dt="2023-06-16T00:34:10.370" v="319"/>
        <pc:sldMkLst>
          <pc:docMk/>
          <pc:sldMk cId="3434842826" sldId="265"/>
        </pc:sldMkLst>
      </pc:sldChg>
      <pc:sldChg chg="del mod modTransition modShow">
        <pc:chgData name="Joseph Houghes" userId="a7592c1c19fa598e" providerId="LiveId" clId="{19C9B35A-CDA6-490A-B2F2-2578284191BA}" dt="2023-06-16T00:38:45.681" v="383" actId="47"/>
        <pc:sldMkLst>
          <pc:docMk/>
          <pc:sldMk cId="2961006699" sldId="266"/>
        </pc:sldMkLst>
      </pc:sldChg>
      <pc:sldChg chg="delSp modSp mod ord modTransition">
        <pc:chgData name="Joseph Houghes" userId="a7592c1c19fa598e" providerId="LiveId" clId="{19C9B35A-CDA6-490A-B2F2-2578284191BA}" dt="2023-06-16T00:38:39.764" v="380"/>
        <pc:sldMkLst>
          <pc:docMk/>
          <pc:sldMk cId="751095604" sldId="267"/>
        </pc:sldMkLst>
        <pc:spChg chg="mod">
          <ac:chgData name="Joseph Houghes" userId="a7592c1c19fa598e" providerId="LiveId" clId="{19C9B35A-CDA6-490A-B2F2-2578284191BA}" dt="2023-06-12T18:53:58.566" v="91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Joseph Houghes" userId="a7592c1c19fa598e" providerId="LiveId" clId="{19C9B35A-CDA6-490A-B2F2-2578284191BA}" dt="2023-06-12T18:53:33.924" v="87" actId="20577"/>
          <ac:spMkLst>
            <pc:docMk/>
            <pc:sldMk cId="751095604" sldId="267"/>
            <ac:spMk id="6" creationId="{5DD075C4-D810-4874-0C14-C43B37D93F2D}"/>
          </ac:spMkLst>
        </pc:spChg>
        <pc:spChg chg="del mod">
          <ac:chgData name="Joseph Houghes" userId="a7592c1c19fa598e" providerId="LiveId" clId="{19C9B35A-CDA6-490A-B2F2-2578284191BA}" dt="2023-06-16T00:29:02.232" v="95"/>
          <ac:spMkLst>
            <pc:docMk/>
            <pc:sldMk cId="751095604" sldId="267"/>
            <ac:spMk id="8" creationId="{E1AB71D8-13B6-19D4-D417-35FE98068B94}"/>
          </ac:spMkLst>
        </pc:spChg>
        <pc:picChg chg="mod">
          <ac:chgData name="Joseph Houghes" userId="a7592c1c19fa598e" providerId="LiveId" clId="{19C9B35A-CDA6-490A-B2F2-2578284191BA}" dt="2023-06-16T00:28:26.469" v="92" actId="14826"/>
          <ac:picMkLst>
            <pc:docMk/>
            <pc:sldMk cId="751095604" sldId="267"/>
            <ac:picMk id="7" creationId="{E0497245-7D7D-1C42-5E95-91C0ECE73ADB}"/>
          </ac:picMkLst>
        </pc:picChg>
      </pc:sldChg>
      <pc:sldChg chg="addSp delSp modSp new add del mod modTransition modClrScheme chgLayout">
        <pc:chgData name="Joseph Houghes" userId="a7592c1c19fa598e" providerId="LiveId" clId="{19C9B35A-CDA6-490A-B2F2-2578284191BA}" dt="2023-06-16T00:36:53.209" v="351" actId="14"/>
        <pc:sldMkLst>
          <pc:docMk/>
          <pc:sldMk cId="2262091508" sldId="268"/>
        </pc:sldMkLst>
        <pc:spChg chg="del mod ord">
          <ac:chgData name="Joseph Houghes" userId="a7592c1c19fa598e" providerId="LiveId" clId="{19C9B35A-CDA6-490A-B2F2-2578284191BA}" dt="2023-06-16T00:30:11.174" v="101" actId="700"/>
          <ac:spMkLst>
            <pc:docMk/>
            <pc:sldMk cId="2262091508" sldId="268"/>
            <ac:spMk id="2" creationId="{FC8F93FE-1536-6E1E-7AC1-686D62CA51F4}"/>
          </ac:spMkLst>
        </pc:spChg>
        <pc:spChg chg="del mod ord">
          <ac:chgData name="Joseph Houghes" userId="a7592c1c19fa598e" providerId="LiveId" clId="{19C9B35A-CDA6-490A-B2F2-2578284191BA}" dt="2023-06-16T00:30:11.174" v="101" actId="700"/>
          <ac:spMkLst>
            <pc:docMk/>
            <pc:sldMk cId="2262091508" sldId="268"/>
            <ac:spMk id="3" creationId="{A569D76D-D5E1-9C24-E353-214766D5FAF8}"/>
          </ac:spMkLst>
        </pc:spChg>
        <pc:spChg chg="add mod ord">
          <ac:chgData name="Joseph Houghes" userId="a7592c1c19fa598e" providerId="LiveId" clId="{19C9B35A-CDA6-490A-B2F2-2578284191BA}" dt="2023-06-16T00:36:41.083" v="343" actId="27636"/>
          <ac:spMkLst>
            <pc:docMk/>
            <pc:sldMk cId="2262091508" sldId="268"/>
            <ac:spMk id="4" creationId="{AE01BA9E-A406-D4CC-D2C5-C20EBCF41C47}"/>
          </ac:spMkLst>
        </pc:spChg>
        <pc:spChg chg="add mod ord">
          <ac:chgData name="Joseph Houghes" userId="a7592c1c19fa598e" providerId="LiveId" clId="{19C9B35A-CDA6-490A-B2F2-2578284191BA}" dt="2023-06-16T00:36:53.209" v="351" actId="14"/>
          <ac:spMkLst>
            <pc:docMk/>
            <pc:sldMk cId="2262091508" sldId="268"/>
            <ac:spMk id="5" creationId="{97F87BCD-3CE7-025A-32DE-DFA7795EAB31}"/>
          </ac:spMkLst>
        </pc:spChg>
        <pc:spChg chg="add del mod">
          <ac:chgData name="Joseph Houghes" userId="a7592c1c19fa598e" providerId="LiveId" clId="{19C9B35A-CDA6-490A-B2F2-2578284191BA}" dt="2023-06-16T00:36:22.108" v="336"/>
          <ac:spMkLst>
            <pc:docMk/>
            <pc:sldMk cId="2262091508" sldId="268"/>
            <ac:spMk id="6" creationId="{F5174B1A-3ECE-871D-5EE0-D7491FEAAE40}"/>
          </ac:spMkLst>
        </pc:spChg>
      </pc:sldChg>
      <pc:sldChg chg="modSp add mod modTransition">
        <pc:chgData name="Joseph Houghes" userId="a7592c1c19fa598e" providerId="LiveId" clId="{19C9B35A-CDA6-490A-B2F2-2578284191BA}" dt="2023-06-16T00:35:13.158" v="325"/>
        <pc:sldMkLst>
          <pc:docMk/>
          <pc:sldMk cId="3449472950" sldId="269"/>
        </pc:sldMkLst>
        <pc:spChg chg="mod">
          <ac:chgData name="Joseph Houghes" userId="a7592c1c19fa598e" providerId="LiveId" clId="{19C9B35A-CDA6-490A-B2F2-2578284191BA}" dt="2023-06-16T00:31:07.002" v="172" actId="20577"/>
          <ac:spMkLst>
            <pc:docMk/>
            <pc:sldMk cId="3449472950" sldId="269"/>
            <ac:spMk id="4" creationId="{AE01BA9E-A406-D4CC-D2C5-C20EBCF41C47}"/>
          </ac:spMkLst>
        </pc:spChg>
        <pc:spChg chg="mod">
          <ac:chgData name="Joseph Houghes" userId="a7592c1c19fa598e" providerId="LiveId" clId="{19C9B35A-CDA6-490A-B2F2-2578284191BA}" dt="2023-06-16T00:35:13.158" v="325"/>
          <ac:spMkLst>
            <pc:docMk/>
            <pc:sldMk cId="3449472950" sldId="269"/>
            <ac:spMk id="5" creationId="{97F87BCD-3CE7-025A-32DE-DFA7795EAB31}"/>
          </ac:spMkLst>
        </pc:spChg>
      </pc:sldChg>
      <pc:sldChg chg="modSp add mod modTransition">
        <pc:chgData name="Joseph Houghes" userId="a7592c1c19fa598e" providerId="LiveId" clId="{19C9B35A-CDA6-490A-B2F2-2578284191BA}" dt="2023-06-16T00:34:55.317" v="324" actId="20577"/>
        <pc:sldMkLst>
          <pc:docMk/>
          <pc:sldMk cId="2734371942" sldId="270"/>
        </pc:sldMkLst>
        <pc:spChg chg="mod">
          <ac:chgData name="Joseph Houghes" userId="a7592c1c19fa598e" providerId="LiveId" clId="{19C9B35A-CDA6-490A-B2F2-2578284191BA}" dt="2023-06-16T00:30:59.424" v="153" actId="20577"/>
          <ac:spMkLst>
            <pc:docMk/>
            <pc:sldMk cId="2734371942" sldId="270"/>
            <ac:spMk id="4" creationId="{AE01BA9E-A406-D4CC-D2C5-C20EBCF41C47}"/>
          </ac:spMkLst>
        </pc:spChg>
        <pc:spChg chg="mod">
          <ac:chgData name="Joseph Houghes" userId="a7592c1c19fa598e" providerId="LiveId" clId="{19C9B35A-CDA6-490A-B2F2-2578284191BA}" dt="2023-06-16T00:34:55.317" v="324" actId="20577"/>
          <ac:spMkLst>
            <pc:docMk/>
            <pc:sldMk cId="2734371942" sldId="270"/>
            <ac:spMk id="5" creationId="{97F87BCD-3CE7-025A-32DE-DFA7795EAB31}"/>
          </ac:spMkLst>
        </pc:spChg>
      </pc:sldChg>
      <pc:sldChg chg="addSp delSp modSp add mod modTransition modAnim">
        <pc:chgData name="Joseph Houghes" userId="a7592c1c19fa598e" providerId="LiveId" clId="{19C9B35A-CDA6-490A-B2F2-2578284191BA}" dt="2023-06-16T00:34:22.911" v="320" actId="1076"/>
        <pc:sldMkLst>
          <pc:docMk/>
          <pc:sldMk cId="4293376890" sldId="271"/>
        </pc:sldMkLst>
        <pc:spChg chg="add del mod">
          <ac:chgData name="Joseph Houghes" userId="a7592c1c19fa598e" providerId="LiveId" clId="{19C9B35A-CDA6-490A-B2F2-2578284191BA}" dt="2023-06-16T00:33:30.386" v="249"/>
          <ac:spMkLst>
            <pc:docMk/>
            <pc:sldMk cId="4293376890" sldId="271"/>
            <ac:spMk id="3" creationId="{05BFEDF6-160C-D7D7-303E-CF988C221C79}"/>
          </ac:spMkLst>
        </pc:spChg>
        <pc:spChg chg="mod">
          <ac:chgData name="Joseph Houghes" userId="a7592c1c19fa598e" providerId="LiveId" clId="{19C9B35A-CDA6-490A-B2F2-2578284191BA}" dt="2023-06-16T00:33:28.629" v="248" actId="1076"/>
          <ac:spMkLst>
            <pc:docMk/>
            <pc:sldMk cId="4293376890" sldId="271"/>
            <ac:spMk id="4" creationId="{AE01BA9E-A406-D4CC-D2C5-C20EBCF41C47}"/>
          </ac:spMkLst>
        </pc:spChg>
        <pc:spChg chg="del">
          <ac:chgData name="Joseph Houghes" userId="a7592c1c19fa598e" providerId="LiveId" clId="{19C9B35A-CDA6-490A-B2F2-2578284191BA}" dt="2023-06-16T00:32:34.937" v="231"/>
          <ac:spMkLst>
            <pc:docMk/>
            <pc:sldMk cId="4293376890" sldId="271"/>
            <ac:spMk id="5" creationId="{97F87BCD-3CE7-025A-32DE-DFA7795EAB31}"/>
          </ac:spMkLst>
        </pc:spChg>
        <pc:spChg chg="add mod">
          <ac:chgData name="Joseph Houghes" userId="a7592c1c19fa598e" providerId="LiveId" clId="{19C9B35A-CDA6-490A-B2F2-2578284191BA}" dt="2023-06-16T00:33:53.603" v="317" actId="27636"/>
          <ac:spMkLst>
            <pc:docMk/>
            <pc:sldMk cId="4293376890" sldId="271"/>
            <ac:spMk id="6" creationId="{5CB9E748-7C6D-D113-1BFC-707B18310425}"/>
          </ac:spMkLst>
        </pc:spChg>
        <pc:picChg chg="add mod">
          <ac:chgData name="Joseph Houghes" userId="a7592c1c19fa598e" providerId="LiveId" clId="{19C9B35A-CDA6-490A-B2F2-2578284191BA}" dt="2023-06-16T00:34:22.911" v="320" actId="1076"/>
          <ac:picMkLst>
            <pc:docMk/>
            <pc:sldMk cId="4293376890" sldId="271"/>
            <ac:picMk id="2" creationId="{5AB8C7BD-2C79-0B87-4610-01DF1732D574}"/>
          </ac:picMkLst>
        </pc:picChg>
      </pc:sldChg>
      <pc:sldChg chg="modSp add mod modTransition">
        <pc:chgData name="Joseph Houghes" userId="a7592c1c19fa598e" providerId="LiveId" clId="{19C9B35A-CDA6-490A-B2F2-2578284191BA}" dt="2023-06-16T00:35:34.848" v="330"/>
        <pc:sldMkLst>
          <pc:docMk/>
          <pc:sldMk cId="800674933" sldId="272"/>
        </pc:sldMkLst>
        <pc:spChg chg="mod">
          <ac:chgData name="Joseph Houghes" userId="a7592c1c19fa598e" providerId="LiveId" clId="{19C9B35A-CDA6-490A-B2F2-2578284191BA}" dt="2023-06-16T00:31:14.697" v="179" actId="20577"/>
          <ac:spMkLst>
            <pc:docMk/>
            <pc:sldMk cId="800674933" sldId="272"/>
            <ac:spMk id="4" creationId="{AE01BA9E-A406-D4CC-D2C5-C20EBCF41C47}"/>
          </ac:spMkLst>
        </pc:spChg>
        <pc:spChg chg="mod">
          <ac:chgData name="Joseph Houghes" userId="a7592c1c19fa598e" providerId="LiveId" clId="{19C9B35A-CDA6-490A-B2F2-2578284191BA}" dt="2023-06-16T00:35:34.848" v="330"/>
          <ac:spMkLst>
            <pc:docMk/>
            <pc:sldMk cId="800674933" sldId="272"/>
            <ac:spMk id="5" creationId="{97F87BCD-3CE7-025A-32DE-DFA7795EAB31}"/>
          </ac:spMkLst>
        </pc:spChg>
      </pc:sldChg>
      <pc:sldMasterChg chg="modSp mod">
        <pc:chgData name="Joseph Houghes" userId="a7592c1c19fa598e" providerId="LiveId" clId="{19C9B35A-CDA6-490A-B2F2-2578284191BA}" dt="2023-06-12T18:50:50.121" v="40" actId="20577"/>
        <pc:sldMasterMkLst>
          <pc:docMk/>
          <pc:sldMasterMk cId="2577699735" sldId="2147483684"/>
        </pc:sldMasterMkLst>
        <pc:spChg chg="mod">
          <ac:chgData name="Joseph Houghes" userId="a7592c1c19fa598e" providerId="LiveId" clId="{19C9B35A-CDA6-490A-B2F2-2578284191BA}" dt="2023-06-12T18:50:50.121" v="40" actId="20577"/>
          <ac:spMkLst>
            <pc:docMk/>
            <pc:sldMasterMk cId="2577699735" sldId="2147483684"/>
            <ac:spMk id="10" creationId="{6122872C-58E4-4D8E-43AD-82C6D51A6C2A}"/>
          </ac:spMkLst>
        </pc:spChg>
      </pc:sldMasterChg>
      <pc:sldMasterChg chg="modSp mod modSldLayout">
        <pc:chgData name="Joseph Houghes" userId="a7592c1c19fa598e" providerId="LiveId" clId="{19C9B35A-CDA6-490A-B2F2-2578284191BA}" dt="2023-06-12T18:53:15.084" v="76" actId="20577"/>
        <pc:sldMasterMkLst>
          <pc:docMk/>
          <pc:sldMasterMk cId="1520531744" sldId="2147483695"/>
        </pc:sldMasterMkLst>
        <pc:spChg chg="mod">
          <ac:chgData name="Joseph Houghes" userId="a7592c1c19fa598e" providerId="LiveId" clId="{19C9B35A-CDA6-490A-B2F2-2578284191BA}" dt="2023-06-12T18:53:15.084" v="76" actId="20577"/>
          <ac:spMkLst>
            <pc:docMk/>
            <pc:sldMasterMk cId="1520531744" sldId="2147483695"/>
            <ac:spMk id="9" creationId="{23A9783D-3390-2C6C-10C7-123B0E0D4E9D}"/>
          </ac:spMkLst>
        </pc:spChg>
        <pc:sldLayoutChg chg="modSp mod">
          <pc:chgData name="Joseph Houghes" userId="a7592c1c19fa598e" providerId="LiveId" clId="{19C9B35A-CDA6-490A-B2F2-2578284191BA}" dt="2023-06-12T18:52:50.056" v="68" actId="20577"/>
          <pc:sldLayoutMkLst>
            <pc:docMk/>
            <pc:sldMasterMk cId="1520531744" sldId="2147483695"/>
            <pc:sldLayoutMk cId="1603374041" sldId="2147483696"/>
          </pc:sldLayoutMkLst>
          <pc:spChg chg="mod">
            <ac:chgData name="Joseph Houghes" userId="a7592c1c19fa598e" providerId="LiveId" clId="{19C9B35A-CDA6-490A-B2F2-2578284191BA}" dt="2023-06-12T18:52:50.056" v="68" actId="2057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mod">
            <ac:chgData name="Joseph Houghes" userId="a7592c1c19fa598e" providerId="LiveId" clId="{19C9B35A-CDA6-490A-B2F2-2578284191BA}" dt="2023-06-12T18:50:38.496" v="32" actId="2057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</pc:sldMasterChg>
    </pc:docChg>
  </pc:docChgLst>
  <pc:docChgLst>
    <pc:chgData name="Geoffroy Dubreuil" userId="36186b9b-dc71-47e0-bff2-bd95e619117d" providerId="ADAL" clId="{2017BFFA-C90A-44C6-A027-C3839A3F99A8}"/>
    <pc:docChg chg="custSel modSld modMainMaster">
      <pc:chgData name="Geoffroy Dubreuil" userId="36186b9b-dc71-47e0-bff2-bd95e619117d" providerId="ADAL" clId="{2017BFFA-C90A-44C6-A027-C3839A3F99A8}" dt="2023-05-03T13:04:54.776" v="42"/>
      <pc:docMkLst>
        <pc:docMk/>
      </pc:docMkLst>
      <pc:sldChg chg="addSp delSp modSp mod">
        <pc:chgData name="Geoffroy Dubreuil" userId="36186b9b-dc71-47e0-bff2-bd95e619117d" providerId="ADAL" clId="{2017BFFA-C90A-44C6-A027-C3839A3F99A8}" dt="2023-04-04T12:17:01.234" v="2" actId="21"/>
        <pc:sldMkLst>
          <pc:docMk/>
          <pc:sldMk cId="2970004164" sldId="259"/>
        </pc:sldMkLst>
        <pc:picChg chg="add del mod">
          <ac:chgData name="Geoffroy Dubreuil" userId="36186b9b-dc71-47e0-bff2-bd95e619117d" providerId="ADAL" clId="{2017BFFA-C90A-44C6-A027-C3839A3F99A8}" dt="2023-04-04T12:17:01.234" v="2" actId="21"/>
          <ac:picMkLst>
            <pc:docMk/>
            <pc:sldMk cId="2970004164" sldId="259"/>
            <ac:picMk id="5" creationId="{8A2D2956-0636-E59B-1931-21B2D21CD8FE}"/>
          </ac:picMkLst>
        </pc:picChg>
      </pc:sldChg>
      <pc:sldChg chg="addSp delSp modSp mod">
        <pc:chgData name="Geoffroy Dubreuil" userId="36186b9b-dc71-47e0-bff2-bd95e619117d" providerId="ADAL" clId="{2017BFFA-C90A-44C6-A027-C3839A3F99A8}" dt="2023-05-03T13:04:54.776" v="42"/>
        <pc:sldMkLst>
          <pc:docMk/>
          <pc:sldMk cId="3984835757" sldId="261"/>
        </pc:sldMkLst>
        <pc:spChg chg="add mod">
          <ac:chgData name="Geoffroy Dubreuil" userId="36186b9b-dc71-47e0-bff2-bd95e619117d" providerId="ADAL" clId="{2017BFFA-C90A-44C6-A027-C3839A3F99A8}" dt="2023-04-18T12:31:27.757" v="38"/>
          <ac:spMkLst>
            <pc:docMk/>
            <pc:sldMk cId="3984835757" sldId="261"/>
            <ac:spMk id="2" creationId="{2E7A35D7-62AC-A5BD-BAE5-53FF22CC3544}"/>
          </ac:spMkLst>
        </pc:spChg>
        <pc:spChg chg="add mod">
          <ac:chgData name="Geoffroy Dubreuil" userId="36186b9b-dc71-47e0-bff2-bd95e619117d" providerId="ADAL" clId="{2017BFFA-C90A-44C6-A027-C3839A3F99A8}" dt="2023-04-18T12:31:31.898" v="39"/>
          <ac:spMkLst>
            <pc:docMk/>
            <pc:sldMk cId="3984835757" sldId="261"/>
            <ac:spMk id="3" creationId="{E60D1E15-F44A-41EC-E51F-A26657A126D9}"/>
          </ac:spMkLst>
        </pc:spChg>
        <pc:spChg chg="del mod">
          <ac:chgData name="Geoffroy Dubreuil" userId="36186b9b-dc71-47e0-bff2-bd95e619117d" providerId="ADAL" clId="{2017BFFA-C90A-44C6-A027-C3839A3F99A8}" dt="2023-04-18T12:31:34.817" v="40" actId="478"/>
          <ac:spMkLst>
            <pc:docMk/>
            <pc:sldMk cId="3984835757" sldId="261"/>
            <ac:spMk id="4" creationId="{4A29EDF8-8A5D-99AD-DFF1-C98BB06E6164}"/>
          </ac:spMkLst>
        </pc:spChg>
        <pc:picChg chg="add del mod">
          <ac:chgData name="Geoffroy Dubreuil" userId="36186b9b-dc71-47e0-bff2-bd95e619117d" providerId="ADAL" clId="{2017BFFA-C90A-44C6-A027-C3839A3F99A8}" dt="2023-04-13T07:23:54.591" v="34" actId="478"/>
          <ac:picMkLst>
            <pc:docMk/>
            <pc:sldMk cId="3984835757" sldId="261"/>
            <ac:picMk id="2" creationId="{2EE2666A-95F8-08DE-BF5F-B04C1813311A}"/>
          </ac:picMkLst>
        </pc:picChg>
        <pc:picChg chg="add del mod">
          <ac:chgData name="Geoffroy Dubreuil" userId="36186b9b-dc71-47e0-bff2-bd95e619117d" providerId="ADAL" clId="{2017BFFA-C90A-44C6-A027-C3839A3F99A8}" dt="2023-04-13T07:23:52.736" v="32"/>
          <ac:picMkLst>
            <pc:docMk/>
            <pc:sldMk cId="3984835757" sldId="261"/>
            <ac:picMk id="3" creationId="{0F32092F-4FC2-334C-5C4F-C19CCECEB221}"/>
          </ac:picMkLst>
        </pc:picChg>
        <pc:picChg chg="del">
          <ac:chgData name="Geoffroy Dubreuil" userId="36186b9b-dc71-47e0-bff2-bd95e619117d" providerId="ADAL" clId="{2017BFFA-C90A-44C6-A027-C3839A3F99A8}" dt="2023-04-04T12:20:56.300" v="30" actId="478"/>
          <ac:picMkLst>
            <pc:docMk/>
            <pc:sldMk cId="3984835757" sldId="261"/>
            <ac:picMk id="3" creationId="{FE381F8E-136A-9F6A-5074-1DBF37A9F9D8}"/>
          </ac:picMkLst>
        </pc:picChg>
        <pc:picChg chg="add mod">
          <ac:chgData name="Geoffroy Dubreuil" userId="36186b9b-dc71-47e0-bff2-bd95e619117d" providerId="ADAL" clId="{2017BFFA-C90A-44C6-A027-C3839A3F99A8}" dt="2023-05-03T13:04:54.776" v="42"/>
          <ac:picMkLst>
            <pc:docMk/>
            <pc:sldMk cId="3984835757" sldId="261"/>
            <ac:picMk id="4" creationId="{A2E68E28-B5BE-2B96-2C24-1AF3A54121FC}"/>
          </ac:picMkLst>
        </pc:picChg>
        <pc:picChg chg="add del mod">
          <ac:chgData name="Geoffroy Dubreuil" userId="36186b9b-dc71-47e0-bff2-bd95e619117d" providerId="ADAL" clId="{2017BFFA-C90A-44C6-A027-C3839A3F99A8}" dt="2023-04-18T12:31:27.384" v="37" actId="478"/>
          <ac:picMkLst>
            <pc:docMk/>
            <pc:sldMk cId="3984835757" sldId="261"/>
            <ac:picMk id="5" creationId="{B15F89A4-CB9F-8CE1-BEF5-3CAA4D765B56}"/>
          </ac:picMkLst>
        </pc:picChg>
        <pc:picChg chg="add del mod">
          <ac:chgData name="Geoffroy Dubreuil" userId="36186b9b-dc71-47e0-bff2-bd95e619117d" providerId="ADAL" clId="{2017BFFA-C90A-44C6-A027-C3839A3F99A8}" dt="2023-05-03T13:04:54.299" v="41" actId="478"/>
          <ac:picMkLst>
            <pc:docMk/>
            <pc:sldMk cId="3984835757" sldId="261"/>
            <ac:picMk id="6" creationId="{4A69A24D-2C20-16E2-8EB5-3E66CBA5B824}"/>
          </ac:picMkLst>
        </pc:picChg>
      </pc:sldChg>
      <pc:sldMasterChg chg="addSp delSp modSp mod">
        <pc:chgData name="Geoffroy Dubreuil" userId="36186b9b-dc71-47e0-bff2-bd95e619117d" providerId="ADAL" clId="{2017BFFA-C90A-44C6-A027-C3839A3F99A8}" dt="2023-04-04T12:17:18.070" v="6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2017BFFA-C90A-44C6-A027-C3839A3F99A8}" dt="2023-04-04T12:17:16.380" v="5" actId="1076"/>
          <ac:picMkLst>
            <pc:docMk/>
            <pc:sldMasterMk cId="1739929472" sldId="2147483648"/>
            <ac:picMk id="2" creationId="{54B7DEBD-0D2A-4FE7-6AD5-4FAD0376EB03}"/>
          </ac:picMkLst>
        </pc:picChg>
        <pc:picChg chg="del">
          <ac:chgData name="Geoffroy Dubreuil" userId="36186b9b-dc71-47e0-bff2-bd95e619117d" providerId="ADAL" clId="{2017BFFA-C90A-44C6-A027-C3839A3F99A8}" dt="2023-04-04T12:17:18.070" v="6" actId="478"/>
          <ac:picMkLst>
            <pc:docMk/>
            <pc:sldMasterMk cId="1739929472" sldId="2147483648"/>
            <ac:picMk id="5" creationId="{8BF0F6A0-B4A8-0FCA-6066-2B5168C6999F}"/>
          </ac:picMkLst>
        </pc:picChg>
      </pc:sldMasterChg>
      <pc:sldMasterChg chg="addSp delSp modSp mod">
        <pc:chgData name="Geoffroy Dubreuil" userId="36186b9b-dc71-47e0-bff2-bd95e619117d" providerId="ADAL" clId="{2017BFFA-C90A-44C6-A027-C3839A3F99A8}" dt="2023-04-04T12:18:56.590" v="28" actId="1076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4" creationId="{AE91A067-7F78-5011-BFB8-04519287C91D}"/>
          </ac:picMkLst>
        </pc:picChg>
        <pc:picChg chg="del">
          <ac:chgData name="Geoffroy Dubreuil" userId="36186b9b-dc71-47e0-bff2-bd95e619117d" providerId="ADAL" clId="{2017BFFA-C90A-44C6-A027-C3839A3F99A8}" dt="2023-04-04T12:18:28.630" v="20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8" creationId="{59BD5C5E-FB1B-A32E-1927-AB6A3C9A6664}"/>
          </ac:picMkLst>
        </pc:picChg>
      </pc:sldMasterChg>
    </pc:docChg>
  </pc:docChgLst>
  <pc:docChgLst>
    <pc:chgData name="Geoffroy Dubreuil" userId="S::geoffroydubreuil@synedgy.com::36186b9b-dc71-47e0-bff2-bd95e619117d" providerId="AD" clId="Web-{89D18EBA-A0ED-95DF-1FC2-28C99B008DA1}"/>
    <pc:docChg chg="modSld">
      <pc:chgData name="Geoffroy Dubreuil" userId="S::geoffroydubreuil@synedgy.com::36186b9b-dc71-47e0-bff2-bd95e619117d" providerId="AD" clId="Web-{89D18EBA-A0ED-95DF-1FC2-28C99B008DA1}" dt="2023-05-15T15:29:09.070" v="21" actId="20577"/>
      <pc:docMkLst>
        <pc:docMk/>
      </pc:docMkLst>
      <pc:sldChg chg="modSp">
        <pc:chgData name="Geoffroy Dubreuil" userId="S::geoffroydubreuil@synedgy.com::36186b9b-dc71-47e0-bff2-bd95e619117d" providerId="AD" clId="Web-{89D18EBA-A0ED-95DF-1FC2-28C99B008DA1}" dt="2023-05-15T15:29:09.070" v="21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89D18EBA-A0ED-95DF-1FC2-28C99B008DA1}" dt="2023-05-15T15:29:09.070" v="21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uest User" userId="S::urn:spo:anon#16964fb6184b7f0cbc872cf1648d52dc8dba784ec2cac1bfe9cec2e7c73ee886::" providerId="AD" clId="Web-{12F668FE-2028-48EF-9025-663889A82983}"/>
    <pc:docChg chg="modSld">
      <pc:chgData name="Guest User" userId="S::urn:spo:anon#16964fb6184b7f0cbc872cf1648d52dc8dba784ec2cac1bfe9cec2e7c73ee886::" providerId="AD" clId="Web-{12F668FE-2028-48EF-9025-663889A82983}" dt="2023-05-15T15:14:33.034" v="1" actId="20577"/>
      <pc:docMkLst>
        <pc:docMk/>
      </pc:docMkLst>
      <pc:sldChg chg="modSp">
        <pc:chgData name="Guest User" userId="S::urn:spo:anon#16964fb6184b7f0cbc872cf1648d52dc8dba784ec2cac1bfe9cec2e7c73ee886::" providerId="AD" clId="Web-{12F668FE-2028-48EF-9025-663889A82983}" dt="2023-05-15T15:14:33.034" v="1" actId="20577"/>
        <pc:sldMkLst>
          <pc:docMk/>
          <pc:sldMk cId="2970004164" sldId="259"/>
        </pc:sldMkLst>
        <pc:spChg chg="mod">
          <ac:chgData name="Guest User" userId="S::urn:spo:anon#16964fb6184b7f0cbc872cf1648d52dc8dba784ec2cac1bfe9cec2e7c73ee886::" providerId="AD" clId="Web-{12F668FE-2028-48EF-9025-663889A82983}" dt="2023-05-15T15:14:33.034" v="1" actId="20577"/>
          <ac:spMkLst>
            <pc:docMk/>
            <pc:sldMk cId="2970004164" sldId="259"/>
            <ac:spMk id="3" creationId="{FB22B504-146E-1966-17CE-BB797BC6083D}"/>
          </ac:spMkLst>
        </pc:spChg>
      </pc:sld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GB" dirty="0"/>
              <a:t>Senior Solutions Architect, Pure Storage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PowerShell &amp; VMware User Group Leader</a:t>
            </a:r>
          </a:p>
          <a:p>
            <a:pPr lvl="0"/>
            <a:r>
              <a:rPr lang="en-GB" dirty="0"/>
              <a:t>Veeam Vanguard</a:t>
            </a:r>
          </a:p>
          <a:p>
            <a:pPr lvl="0"/>
            <a:r>
              <a:rPr lang="en-GB" dirty="0"/>
              <a:t>VMware </a:t>
            </a:r>
            <a:r>
              <a:rPr lang="en-GB" dirty="0" err="1"/>
              <a:t>vExpert</a:t>
            </a:r>
            <a:r>
              <a:rPr lang="en-GB" dirty="0"/>
              <a:t> (Pro)</a:t>
            </a:r>
          </a:p>
          <a:p>
            <a:pPr lvl="0"/>
            <a:r>
              <a:rPr lang="en-GB" dirty="0"/>
              <a:t>Cisco Champion</a:t>
            </a:r>
          </a:p>
          <a:p>
            <a:pPr lvl="0"/>
            <a:r>
              <a:rPr lang="en-GB" dirty="0"/>
              <a:t>Tanzu Vanguard</a:t>
            </a:r>
          </a:p>
          <a:p>
            <a:pPr lvl="0"/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Joe Houghes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@jhoughes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@jhoughes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hyperlink" Target="https://git-scm.com/doc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DevOps 101 for the IT Admin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Joe Houghes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C8AD84-8E9F-57F4-E63B-5D21BC0D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66A366-7BD0-24D1-22D9-910EE63E4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Git:</a:t>
            </a:r>
          </a:p>
          <a:p>
            <a:pPr lvl="1"/>
            <a:r>
              <a:rPr lang="en-US" sz="2400" dirty="0">
                <a:hlinkClick r:id="rId2"/>
              </a:rPr>
              <a:t>https://git-scm.com/docs</a:t>
            </a: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https://git-scm.com/book/en/v2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dirty="0"/>
              <a:t>Packer/Terraform /Ansible Example</a:t>
            </a:r>
          </a:p>
          <a:p>
            <a:pPr lvl="1"/>
            <a:r>
              <a:rPr lang="en-US" sz="2400" dirty="0"/>
              <a:t>https://github.com/vmware-samples/packer-examples-for-vsphere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3600" u="sng" dirty="0"/>
              <a:t>Used in Demos:</a:t>
            </a:r>
          </a:p>
          <a:p>
            <a:r>
              <a:rPr lang="en-US" sz="2800" dirty="0"/>
              <a:t>‘Show-Object’ (</a:t>
            </a:r>
            <a:r>
              <a:rPr lang="en-US" sz="2800" dirty="0" err="1"/>
              <a:t>PowerShellCookbook</a:t>
            </a:r>
            <a:r>
              <a:rPr lang="en-US" sz="2800" dirty="0"/>
              <a:t> module - </a:t>
            </a:r>
            <a:r>
              <a:rPr lang="en-US" sz="2800" dirty="0" err="1"/>
              <a:t>PSGallery</a:t>
            </a:r>
            <a:r>
              <a:rPr lang="en-US" sz="2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210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Joe Houghes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Senior Solutions Architect, Pure Storage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&amp; VMware User Group Leader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Veeam Vanguard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VMware </a:t>
            </a:r>
            <a:r>
              <a:rPr lang="en-US" dirty="0" err="1"/>
              <a:t>vExpert</a:t>
            </a:r>
            <a:r>
              <a:rPr lang="en-US" dirty="0"/>
              <a:t> (Pro)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Cisco Champion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Tanzu Vanguard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46838"/>
            <a:ext cx="3008627" cy="341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1BA9E-A406-D4CC-D2C5-C20EBCF4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PowerShell, PowerCLI, API</a:t>
            </a:r>
            <a:br>
              <a:rPr lang="en-US" dirty="0"/>
            </a:br>
            <a:r>
              <a:rPr lang="en-US" sz="3100" dirty="0"/>
              <a:t>Don’t forget the PowerShell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F87BCD-3CE7-025A-32DE-DFA7795EA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6"/>
            <a:ext cx="10515600" cy="4351338"/>
          </a:xfrm>
        </p:spPr>
        <p:txBody>
          <a:bodyPr/>
          <a:lstStyle/>
          <a:p>
            <a:r>
              <a:rPr lang="en-US" dirty="0"/>
              <a:t>Get-Help is your friend; make your life easier</a:t>
            </a:r>
            <a:endParaRPr lang="ru-RU" dirty="0"/>
          </a:p>
          <a:p>
            <a:r>
              <a:rPr lang="en-US" dirty="0"/>
              <a:t>PowerShell — Built for pipeline; embrace &amp; use it</a:t>
            </a:r>
            <a:endParaRPr lang="ru-RU" dirty="0"/>
          </a:p>
          <a:p>
            <a:r>
              <a:rPr lang="en-US" dirty="0"/>
              <a:t>Stack cmdlets &amp; results like Lego </a:t>
            </a:r>
            <a:br>
              <a:rPr lang="ru-RU" dirty="0"/>
            </a:br>
            <a:r>
              <a:rPr lang="en-US" dirty="0"/>
              <a:t>	(Buy a set if you are outdated on the concept)</a:t>
            </a:r>
          </a:p>
          <a:p>
            <a:r>
              <a:rPr lang="en-US" dirty="0"/>
              <a:t>Forget what your teachers told you… </a:t>
            </a:r>
            <a:br>
              <a:rPr lang="ru-RU" dirty="0"/>
            </a:br>
            <a:r>
              <a:rPr lang="en-US" dirty="0"/>
              <a:t>	Cheat/look up the answer whenever possible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915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1BA9E-A406-D4CC-D2C5-C20EBCF4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5058" cy="1325563"/>
          </a:xfrm>
        </p:spPr>
        <p:txBody>
          <a:bodyPr/>
          <a:lstStyle/>
          <a:p>
            <a:r>
              <a:rPr lang="en-US" dirty="0"/>
              <a:t>Git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AB8C7BD-2C79-0B87-4610-01DF1732D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934" y="1391837"/>
            <a:ext cx="8814131" cy="4905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5CB9E748-7C6D-D113-1BFC-707B18310425}"/>
              </a:ext>
            </a:extLst>
          </p:cNvPr>
          <p:cNvSpPr txBox="1">
            <a:spLocks/>
          </p:cNvSpPr>
          <p:nvPr/>
        </p:nvSpPr>
        <p:spPr>
          <a:xfrm>
            <a:off x="1917032" y="365125"/>
            <a:ext cx="19691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(Flow)</a:t>
            </a:r>
          </a:p>
        </p:txBody>
      </p:sp>
    </p:spTree>
    <p:extLst>
      <p:ext uri="{BB962C8B-B14F-4D97-AF65-F5344CB8AC3E}">
        <p14:creationId xmlns:p14="http://schemas.microsoft.com/office/powerpoint/2010/main" val="4293376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1BA9E-A406-D4CC-D2C5-C20EBCF4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F87BCD-3CE7-025A-32DE-DFA7795E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Infrastructure as Code (</a:t>
            </a:r>
            <a:r>
              <a:rPr lang="en-US" dirty="0" err="1"/>
              <a:t>IaC</a:t>
            </a:r>
            <a:r>
              <a:rPr lang="en-US" dirty="0"/>
              <a:t>) tool</a:t>
            </a:r>
          </a:p>
          <a:p>
            <a:r>
              <a:rPr lang="en-US" dirty="0"/>
              <a:t>Building of automated machine images</a:t>
            </a:r>
          </a:p>
          <a:p>
            <a:r>
              <a:rPr lang="en-US" dirty="0" err="1"/>
              <a:t>Hashicorp</a:t>
            </a:r>
            <a:r>
              <a:rPr lang="en-US" dirty="0"/>
              <a:t> Configuration Language (HCL)</a:t>
            </a:r>
          </a:p>
          <a:p>
            <a:r>
              <a:rPr lang="en-US" dirty="0"/>
              <a:t>Multiple platform builds from config</a:t>
            </a:r>
          </a:p>
          <a:p>
            <a:r>
              <a:rPr lang="en-US" dirty="0"/>
              <a:t>Variable files – automatic &amp;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37194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1BA9E-A406-D4CC-D2C5-C20EBCF4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F87BCD-3CE7-025A-32DE-DFA7795E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Infrastructure as Code (</a:t>
            </a:r>
            <a:r>
              <a:rPr lang="en-US" dirty="0" err="1"/>
              <a:t>IaC</a:t>
            </a:r>
            <a:r>
              <a:rPr lang="en-US" dirty="0"/>
              <a:t>) tool</a:t>
            </a:r>
          </a:p>
          <a:p>
            <a:r>
              <a:rPr lang="en-US" dirty="0"/>
              <a:t>Consistent CLI workflow</a:t>
            </a:r>
          </a:p>
          <a:p>
            <a:r>
              <a:rPr lang="en-US" dirty="0" err="1"/>
              <a:t>Hashicorp</a:t>
            </a:r>
            <a:r>
              <a:rPr lang="en-US" dirty="0"/>
              <a:t> Configuration Language (HCL)</a:t>
            </a:r>
          </a:p>
          <a:p>
            <a:r>
              <a:rPr lang="en-US" dirty="0"/>
              <a:t>Declarative config files</a:t>
            </a:r>
          </a:p>
          <a:p>
            <a:r>
              <a:rPr lang="en-US" dirty="0"/>
              <a:t>Providers for resource dependencies</a:t>
            </a:r>
          </a:p>
          <a:p>
            <a:r>
              <a:rPr lang="en-US" dirty="0"/>
              <a:t>State files – resource map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7295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1BA9E-A406-D4CC-D2C5-C20EBCF4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F87BCD-3CE7-025A-32DE-DFA7795EA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Automation framework - relies on SSH &amp; Python</a:t>
            </a:r>
          </a:p>
          <a:p>
            <a:r>
              <a:rPr lang="en-US" dirty="0"/>
              <a:t>Controller machine</a:t>
            </a:r>
          </a:p>
          <a:p>
            <a:r>
              <a:rPr lang="en-US" dirty="0"/>
              <a:t>Inventory  for managed devices (not facts)</a:t>
            </a:r>
          </a:p>
          <a:p>
            <a:r>
              <a:rPr lang="en-US" dirty="0"/>
              <a:t>Playbook, module, task</a:t>
            </a:r>
          </a:p>
          <a:p>
            <a:r>
              <a:rPr lang="en-US" dirty="0"/>
              <a:t>Role for multi-playbook/files</a:t>
            </a:r>
          </a:p>
          <a:p>
            <a:r>
              <a:rPr lang="en-US" dirty="0"/>
              <a:t>Play – provision executer begin to end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7493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266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PowerShell, PowerCLI, API Don’t forget the PowerShell basics</vt:lpstr>
      <vt:lpstr>Git</vt:lpstr>
      <vt:lpstr>Packer</vt:lpstr>
      <vt:lpstr>Terraform</vt:lpstr>
      <vt:lpstr>Ansible</vt:lpstr>
      <vt:lpstr>Demos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Joseph Houghes</cp:lastModifiedBy>
  <cp:revision>13</cp:revision>
  <dcterms:created xsi:type="dcterms:W3CDTF">2022-05-02T14:38:43Z</dcterms:created>
  <dcterms:modified xsi:type="dcterms:W3CDTF">2023-06-24T21:54:26Z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